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  <p:sldMasterId id="2147483663" r:id="rId2"/>
    <p:sldMasterId id="2147483675" r:id="rId3"/>
    <p:sldMasterId id="2147483687" r:id="rId4"/>
  </p:sldMasterIdLst>
  <p:notesMasterIdLst>
    <p:notesMasterId r:id="rId11"/>
  </p:notesMasterIdLst>
  <p:handoutMasterIdLst>
    <p:handoutMasterId r:id="rId12"/>
  </p:handoutMasterIdLst>
  <p:sldIdLst>
    <p:sldId id="720" r:id="rId5"/>
    <p:sldId id="863" r:id="rId6"/>
    <p:sldId id="873" r:id="rId7"/>
    <p:sldId id="874" r:id="rId8"/>
    <p:sldId id="875" r:id="rId9"/>
    <p:sldId id="871" r:id="rId1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FFCC"/>
    <a:srgbClr val="DDDDDD"/>
    <a:srgbClr val="FFFF99"/>
    <a:srgbClr val="003366"/>
    <a:srgbClr val="009999"/>
    <a:srgbClr val="EAEA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45" autoAdjust="0"/>
  </p:normalViewPr>
  <p:slideViewPr>
    <p:cSldViewPr>
      <p:cViewPr>
        <p:scale>
          <a:sx n="59" d="100"/>
          <a:sy n="59" d="100"/>
        </p:scale>
        <p:origin x="-2394" y="-10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75" d="100"/>
          <a:sy n="75" d="100"/>
        </p:scale>
        <p:origin x="-1368" y="804"/>
      </p:cViewPr>
      <p:guideLst>
        <p:guide orient="horz" pos="3072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91" tIns="45546" rIns="91091" bIns="45546" numCol="1" anchor="t" anchorCtr="0" compatLnSpc="1">
            <a:prstTxWarp prst="textNoShape">
              <a:avLst/>
            </a:prstTxWarp>
          </a:bodyPr>
          <a:lstStyle>
            <a:lvl1pPr defTabSz="910925" eaLnBrk="0" hangingPunct="0">
              <a:defRPr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656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895600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91" tIns="45546" rIns="91091" bIns="45546" numCol="1" anchor="t" anchorCtr="0" compatLnSpc="1">
            <a:prstTxWarp prst="textNoShape">
              <a:avLst/>
            </a:prstTxWarp>
          </a:bodyPr>
          <a:lstStyle>
            <a:lvl1pPr algn="r" defTabSz="910925" eaLnBrk="0" hangingPunct="0">
              <a:defRPr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656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91" tIns="45546" rIns="91091" bIns="45546" numCol="1" anchor="b" anchorCtr="0" compatLnSpc="1">
            <a:prstTxWarp prst="textNoShape">
              <a:avLst/>
            </a:prstTxWarp>
          </a:bodyPr>
          <a:lstStyle>
            <a:lvl1pPr defTabSz="910925" eaLnBrk="0" hangingPunct="0">
              <a:defRPr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656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8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91" tIns="45546" rIns="91091" bIns="45546" numCol="1" anchor="b" anchorCtr="0" compatLnSpc="1">
            <a:prstTxWarp prst="textNoShape">
              <a:avLst/>
            </a:prstTxWarp>
          </a:bodyPr>
          <a:lstStyle>
            <a:lvl1pPr algn="r" defTabSz="910925" eaLnBrk="0" hangingPunct="0">
              <a:defRPr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91619E99-FFD8-4E61-9F4D-21DDAA8F879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288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91" tIns="45546" rIns="91091" bIns="45546" numCol="1" anchor="t" anchorCtr="0" compatLnSpc="1">
            <a:prstTxWarp prst="textNoShape">
              <a:avLst/>
            </a:prstTxWarp>
          </a:bodyPr>
          <a:lstStyle>
            <a:lvl1pPr defTabSz="91092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91" tIns="45546" rIns="91091" bIns="45546" numCol="1" anchor="t" anchorCtr="0" compatLnSpc="1">
            <a:prstTxWarp prst="textNoShape">
              <a:avLst/>
            </a:prstTxWarp>
          </a:bodyPr>
          <a:lstStyle>
            <a:lvl1pPr algn="r" defTabSz="91092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887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88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91" tIns="45546" rIns="91091" bIns="455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noProof="0" smtClean="0"/>
              <a:t>Click to edit Master text styles</a:t>
            </a:r>
          </a:p>
          <a:p>
            <a:pPr lvl="1"/>
            <a:r>
              <a:rPr lang="nl-NL" altLang="nl-NL" noProof="0" smtClean="0"/>
              <a:t>Second level</a:t>
            </a:r>
          </a:p>
          <a:p>
            <a:pPr lvl="2"/>
            <a:r>
              <a:rPr lang="nl-NL" altLang="nl-NL" noProof="0" smtClean="0"/>
              <a:t>Third level</a:t>
            </a:r>
          </a:p>
          <a:p>
            <a:pPr lvl="3"/>
            <a:r>
              <a:rPr lang="nl-NL" altLang="nl-NL" noProof="0" smtClean="0"/>
              <a:t>Fourth level</a:t>
            </a:r>
          </a:p>
          <a:p>
            <a:pPr lvl="4"/>
            <a:r>
              <a:rPr lang="nl-NL" altLang="nl-NL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91" tIns="45546" rIns="91091" bIns="45546" numCol="1" anchor="b" anchorCtr="0" compatLnSpc="1">
            <a:prstTxWarp prst="textNoShape">
              <a:avLst/>
            </a:prstTxWarp>
          </a:bodyPr>
          <a:lstStyle>
            <a:lvl1pPr defTabSz="91092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91" tIns="45546" rIns="91091" bIns="45546" numCol="1" anchor="b" anchorCtr="0" compatLnSpc="1">
            <a:prstTxWarp prst="textNoShape">
              <a:avLst/>
            </a:prstTxWarp>
          </a:bodyPr>
          <a:lstStyle>
            <a:lvl1pPr algn="r" defTabSz="91092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E74E882B-40A8-4378-97E5-435613F64C6B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72539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09638"/>
            <a:fld id="{0A556ADF-040A-4EB4-8CD5-A3C7366DD7F1}" type="slidenum">
              <a:rPr lang="nl-NL" altLang="nl-NL" smtClean="0"/>
              <a:pPr defTabSz="909638"/>
              <a:t>1</a:t>
            </a:fld>
            <a:endParaRPr lang="nl-NL" altLang="nl-NL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696913"/>
            <a:ext cx="4960937" cy="372110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8075" y="4881563"/>
            <a:ext cx="4984750" cy="4468812"/>
          </a:xfrm>
          <a:noFill/>
        </p:spPr>
        <p:txBody>
          <a:bodyPr/>
          <a:lstStyle/>
          <a:p>
            <a:endParaRPr lang="nl-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09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3203" indent="-289693" defTabSz="9109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8773" indent="-231755" defTabSz="9109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22283" indent="-231755" defTabSz="9109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85792" indent="-231755" defTabSz="9109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49301" indent="-231755" defTabSz="910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12811" indent="-231755" defTabSz="910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76320" indent="-231755" defTabSz="910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39830" indent="-231755" defTabSz="910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EF4FFAE-E73E-4FC5-9CFA-59495A13EDC9}" type="slidenum">
              <a:rPr lang="nl-NL" altLang="nl-NL" sz="1200">
                <a:solidFill>
                  <a:prstClr val="black"/>
                </a:solidFill>
                <a:latin typeface="Arial" charset="0"/>
              </a:rPr>
              <a:pPr/>
              <a:t>3</a:t>
            </a:fld>
            <a:endParaRPr lang="nl-NL" altLang="nl-NL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8396" y="796504"/>
            <a:ext cx="4322849" cy="3208448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259" y="4718118"/>
            <a:ext cx="5707649" cy="4179637"/>
          </a:xfrm>
          <a:noFill/>
        </p:spPr>
        <p:txBody>
          <a:bodyPr lIns="92919" tIns="46460" rIns="92919" bIns="46460"/>
          <a:lstStyle/>
          <a:p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SD_GGD_header_vo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350" y="0"/>
            <a:ext cx="915035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8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185988" y="2514600"/>
            <a:ext cx="6500812" cy="1371600"/>
          </a:xfrm>
          <a:solidFill>
            <a:schemeClr val="accent1">
              <a:alpha val="20000"/>
            </a:schemeClr>
          </a:solidFill>
        </p:spPr>
        <p:txBody>
          <a:bodyPr anchor="b"/>
          <a:lstStyle>
            <a:lvl1pPr>
              <a:lnSpc>
                <a:spcPts val="5000"/>
              </a:lnSpc>
              <a:defRPr sz="3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 smtClean="0"/>
              <a:t>Klik om het opmaakprofiel van de modeltitel te bewerken</a:t>
            </a:r>
          </a:p>
        </p:txBody>
      </p:sp>
      <p:sp>
        <p:nvSpPr>
          <p:cNvPr id="8908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4191000"/>
            <a:ext cx="5411788" cy="1981200"/>
          </a:xfrm>
        </p:spPr>
        <p:txBody>
          <a:bodyPr/>
          <a:lstStyle>
            <a:lvl1pPr marL="0" indent="0">
              <a:lnSpc>
                <a:spcPts val="2500"/>
              </a:lnSpc>
              <a:buFont typeface="Wingdings" pitchFamily="2" charset="2"/>
              <a:buNone/>
              <a:defRPr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1447800" y="6367463"/>
            <a:ext cx="6173788" cy="3143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2FEB1-738B-41E3-9A25-0950F046FF89}" type="slidenum">
              <a:rPr lang="nl-NL"/>
              <a:pPr>
                <a:defRPr/>
              </a:pPr>
              <a:t>‹#›</a:t>
            </a:fld>
            <a:endParaRPr lang="nl-NL" sz="14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9738" y="1333500"/>
            <a:ext cx="1779587" cy="50673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447800" y="1333500"/>
            <a:ext cx="5189538" cy="50673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A25A9-4A55-4B35-B943-31BE7828FEC2}" type="slidenum">
              <a:rPr lang="nl-NL"/>
              <a:pPr>
                <a:defRPr/>
              </a:pPr>
              <a:t>‹#›</a:t>
            </a:fld>
            <a:endParaRPr lang="nl-NL" sz="14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SD_GGD_header_vo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5035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0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185988" y="2514600"/>
            <a:ext cx="6500812" cy="1371600"/>
          </a:xfrm>
          <a:solidFill>
            <a:schemeClr val="accent1">
              <a:alpha val="20000"/>
            </a:schemeClr>
          </a:solidFill>
        </p:spPr>
        <p:txBody>
          <a:bodyPr anchor="b"/>
          <a:lstStyle>
            <a:lvl1pPr>
              <a:lnSpc>
                <a:spcPts val="5000"/>
              </a:lnSpc>
              <a:defRPr sz="3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 smtClean="0"/>
              <a:t>Klik om het opmaakprofiel van de modeltitel te bewerken</a:t>
            </a:r>
          </a:p>
        </p:txBody>
      </p:sp>
      <p:sp>
        <p:nvSpPr>
          <p:cNvPr id="10506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4191000"/>
            <a:ext cx="5411788" cy="1981200"/>
          </a:xfrm>
        </p:spPr>
        <p:txBody>
          <a:bodyPr/>
          <a:lstStyle>
            <a:lvl1pPr marL="0" indent="0">
              <a:lnSpc>
                <a:spcPts val="2500"/>
              </a:lnSpc>
              <a:buFont typeface="Wingdings" pitchFamily="2" charset="2"/>
              <a:buNone/>
              <a:defRPr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1447800" y="6367463"/>
            <a:ext cx="6173788" cy="3143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752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98065-85A9-4C57-A176-2A065DBB8FF2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652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0A56E-A592-46CC-980B-88EFE047F01C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5943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47800" y="2633663"/>
            <a:ext cx="3484563" cy="3767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4763" y="2633663"/>
            <a:ext cx="3484562" cy="3767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D40FB-1167-4005-A1AD-978B17A555CE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9934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8467-0253-4763-AA1F-1F40F05568B7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4132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225D5-1C3D-4E51-874A-F28EFF4FB428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8568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62A67-26E8-4B32-BBC0-026053DAE2BE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0338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E2AFB-9910-4492-89E4-06853DF391EA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117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DC333-9780-4492-9E61-3A95EBA6D3D7}" type="slidenum">
              <a:rPr lang="nl-NL"/>
              <a:pPr>
                <a:defRPr/>
              </a:pPr>
              <a:t>‹#›</a:t>
            </a:fld>
            <a:endParaRPr lang="nl-NL" sz="14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4E556-9021-4A6C-94D2-5423B90C3BEE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9755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550E2-00BC-46BF-B0BD-43848C607D0A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4402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9738" y="1333500"/>
            <a:ext cx="1779587" cy="50673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447800" y="1333500"/>
            <a:ext cx="5189538" cy="50673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39518-2D0A-4D72-B0D1-6D77E084A966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8518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SD_GGD_header_vo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350" y="0"/>
            <a:ext cx="915035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8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185988" y="2514600"/>
            <a:ext cx="6500812" cy="1371600"/>
          </a:xfrm>
          <a:solidFill>
            <a:schemeClr val="accent1">
              <a:alpha val="20000"/>
            </a:schemeClr>
          </a:solidFill>
        </p:spPr>
        <p:txBody>
          <a:bodyPr anchor="b"/>
          <a:lstStyle>
            <a:lvl1pPr>
              <a:lnSpc>
                <a:spcPts val="5000"/>
              </a:lnSpc>
              <a:defRPr sz="3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 smtClean="0"/>
              <a:t>Klik om het opmaakprofiel van de modeltitel te bewerken</a:t>
            </a:r>
          </a:p>
        </p:txBody>
      </p:sp>
      <p:sp>
        <p:nvSpPr>
          <p:cNvPr id="8908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4191000"/>
            <a:ext cx="5411788" cy="1981200"/>
          </a:xfrm>
        </p:spPr>
        <p:txBody>
          <a:bodyPr/>
          <a:lstStyle>
            <a:lvl1pPr marL="0" indent="0">
              <a:lnSpc>
                <a:spcPts val="2500"/>
              </a:lnSpc>
              <a:buFont typeface="Wingdings" pitchFamily="2" charset="2"/>
              <a:buNone/>
              <a:defRPr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1447800" y="6367463"/>
            <a:ext cx="6173788" cy="3143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032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DC333-9780-4492-9E61-3A95EBA6D3D7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953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34A6F-DBF3-41F4-895D-17551D529B50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2514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47800" y="2633663"/>
            <a:ext cx="3484563" cy="3767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4763" y="2633663"/>
            <a:ext cx="3484562" cy="3767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63BDE-A5C3-4FC6-8D19-363DC8EB5805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5980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C019C-520C-4E2D-BA66-5D73CE529CA2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9654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B6878-6AC2-4B25-AAA4-FF0D87095786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0113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EDA38-EB09-4A0F-BECF-B1D6C8F397AA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312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34A6F-DBF3-41F4-895D-17551D529B50}" type="slidenum">
              <a:rPr lang="nl-NL"/>
              <a:pPr>
                <a:defRPr/>
              </a:pPr>
              <a:t>‹#›</a:t>
            </a:fld>
            <a:endParaRPr lang="nl-NL" sz="14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9C0EB-7EB0-405B-B4BC-47D52306AD28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925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3819B-D956-4EAF-BE4D-FC37C53C8665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902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2FEB1-738B-41E3-9A25-0950F046FF89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5050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9738" y="1333500"/>
            <a:ext cx="1779587" cy="50673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447800" y="1333500"/>
            <a:ext cx="5189538" cy="50673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A25A9-4A55-4B35-B943-31BE7828FEC2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736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SD_GGD_header_vo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350" y="0"/>
            <a:ext cx="915035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8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185988" y="2514600"/>
            <a:ext cx="6500812" cy="1371600"/>
          </a:xfrm>
          <a:solidFill>
            <a:schemeClr val="accent1">
              <a:alpha val="20000"/>
            </a:schemeClr>
          </a:solidFill>
        </p:spPr>
        <p:txBody>
          <a:bodyPr anchor="b"/>
          <a:lstStyle>
            <a:lvl1pPr>
              <a:lnSpc>
                <a:spcPts val="5000"/>
              </a:lnSpc>
              <a:defRPr sz="3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 smtClean="0"/>
              <a:t>Klik om het opmaakprofiel van de modeltitel te bewerken</a:t>
            </a:r>
          </a:p>
        </p:txBody>
      </p:sp>
      <p:sp>
        <p:nvSpPr>
          <p:cNvPr id="8908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4191000"/>
            <a:ext cx="5411788" cy="1981200"/>
          </a:xfrm>
        </p:spPr>
        <p:txBody>
          <a:bodyPr/>
          <a:lstStyle>
            <a:lvl1pPr marL="0" indent="0">
              <a:lnSpc>
                <a:spcPts val="2500"/>
              </a:lnSpc>
              <a:buFont typeface="Wingdings" pitchFamily="2" charset="2"/>
              <a:buNone/>
              <a:defRPr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1447800" y="6367463"/>
            <a:ext cx="6173788" cy="3143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032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DC333-9780-4492-9E61-3A95EBA6D3D7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9539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34A6F-DBF3-41F4-895D-17551D529B50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2514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47800" y="2633663"/>
            <a:ext cx="3484563" cy="3767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4763" y="2633663"/>
            <a:ext cx="3484562" cy="3767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63BDE-A5C3-4FC6-8D19-363DC8EB5805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5980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C019C-520C-4E2D-BA66-5D73CE529CA2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96541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B6878-6AC2-4B25-AAA4-FF0D87095786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011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47800" y="2633663"/>
            <a:ext cx="3484563" cy="3767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4763" y="2633663"/>
            <a:ext cx="3484562" cy="3767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63BDE-A5C3-4FC6-8D19-363DC8EB5805}" type="slidenum">
              <a:rPr lang="nl-NL"/>
              <a:pPr>
                <a:defRPr/>
              </a:pPr>
              <a:t>‹#›</a:t>
            </a:fld>
            <a:endParaRPr lang="nl-NL" sz="14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EDA38-EB09-4A0F-BECF-B1D6C8F397AA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31262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9C0EB-7EB0-405B-B4BC-47D52306AD28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925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3819B-D956-4EAF-BE4D-FC37C53C8665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9023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2FEB1-738B-41E3-9A25-0950F046FF89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50500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9738" y="1333500"/>
            <a:ext cx="1779587" cy="50673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447800" y="1333500"/>
            <a:ext cx="5189538" cy="50673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A25A9-4A55-4B35-B943-31BE7828FEC2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7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C019C-520C-4E2D-BA66-5D73CE529CA2}" type="slidenum">
              <a:rPr lang="nl-NL"/>
              <a:pPr>
                <a:defRPr/>
              </a:pPr>
              <a:t>‹#›</a:t>
            </a:fld>
            <a:endParaRPr lang="nl-NL" sz="14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B6878-6AC2-4B25-AAA4-FF0D87095786}" type="slidenum">
              <a:rPr lang="nl-NL"/>
              <a:pPr>
                <a:defRPr/>
              </a:pPr>
              <a:t>‹#›</a:t>
            </a:fld>
            <a:endParaRPr lang="nl-NL" sz="14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EDA38-EB09-4A0F-BECF-B1D6C8F397AA}" type="slidenum">
              <a:rPr lang="nl-NL"/>
              <a:pPr>
                <a:defRPr/>
              </a:pPr>
              <a:t>‹#›</a:t>
            </a:fld>
            <a:endParaRPr lang="nl-NL" sz="14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9C0EB-7EB0-405B-B4BC-47D52306AD28}" type="slidenum">
              <a:rPr lang="nl-NL"/>
              <a:pPr>
                <a:defRPr/>
              </a:pPr>
              <a:t>‹#›</a:t>
            </a:fld>
            <a:endParaRPr lang="nl-NL" sz="14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3819B-D956-4EAF-BE4D-FC37C53C8665}" type="slidenum">
              <a:rPr lang="nl-NL"/>
              <a:pPr>
                <a:defRPr/>
              </a:pPr>
              <a:t>‹#›</a:t>
            </a:fld>
            <a:endParaRPr lang="nl-NL" sz="14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SD_GGD_header_vol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33338" y="0"/>
            <a:ext cx="9177338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333500"/>
            <a:ext cx="7112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het opmaakprofiel van de modeltitel te bewerken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2633663"/>
            <a:ext cx="7121525" cy="376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de opmaakprofielen van de modeltekst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sp>
        <p:nvSpPr>
          <p:cNvPr id="88986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147638"/>
            <a:ext cx="1219200" cy="3190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8986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114300"/>
            <a:ext cx="5486400" cy="317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8986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51825" y="123825"/>
            <a:ext cx="317500" cy="317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5F9F4E4-9643-4425-B460-5B98F0D233D3}" type="slidenum">
              <a:rPr lang="nl-NL"/>
              <a:pPr>
                <a:defRPr/>
              </a:pPr>
              <a:t>‹#›</a:t>
            </a:fld>
            <a:endParaRPr lang="nl-NL" sz="14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220663" indent="-220663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192088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buChar char="–"/>
        <a:defRPr sz="1500">
          <a:solidFill>
            <a:schemeClr val="bg2"/>
          </a:solidFill>
          <a:latin typeface="+mn-lt"/>
        </a:defRPr>
      </a:lvl2pPr>
      <a:lvl3pPr marL="1092200" indent="-177800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3pPr>
      <a:lvl4pPr marL="14303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4pPr>
      <a:lvl5pPr marL="17732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5pPr>
      <a:lvl6pPr marL="22304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6pPr>
      <a:lvl7pPr marL="26876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7pPr>
      <a:lvl8pPr marL="31448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8pPr>
      <a:lvl9pPr marL="36020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SD_GGD_header_vol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0"/>
            <a:ext cx="9177338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333500"/>
            <a:ext cx="71120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het opmaakprofiel van de modeltitel te bewerken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2633663"/>
            <a:ext cx="7121525" cy="3767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de opmaakprofielen van de modeltekst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sp>
        <p:nvSpPr>
          <p:cNvPr id="10496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147638"/>
            <a:ext cx="1219200" cy="3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bg2"/>
                </a:solidFill>
                <a:latin typeface="+mn-lt"/>
              </a:defRPr>
            </a:lvl1pPr>
          </a:lstStyle>
          <a:p>
            <a:pPr eaLnBrk="0" hangingPunct="0"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10496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114300"/>
            <a:ext cx="54864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eaLnBrk="0" hangingPunct="0"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0496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51825" y="123825"/>
            <a:ext cx="3175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 eaLnBrk="0" hangingPunct="0">
              <a:defRPr/>
            </a:pPr>
            <a:fld id="{1C218039-6525-48B3-9A7A-34D81F97924A}" type="slidenum">
              <a:rPr lang="nl-NL">
                <a:solidFill>
                  <a:srgbClr val="FFFFFF"/>
                </a:solidFill>
              </a:rPr>
              <a:pPr eaLnBrk="0" hangingPunct="0"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667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220663" indent="-220663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192088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buChar char="–"/>
        <a:defRPr sz="1500">
          <a:solidFill>
            <a:schemeClr val="bg2"/>
          </a:solidFill>
          <a:latin typeface="+mn-lt"/>
        </a:defRPr>
      </a:lvl2pPr>
      <a:lvl3pPr marL="1092200" indent="-177800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3pPr>
      <a:lvl4pPr marL="14303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4pPr>
      <a:lvl5pPr marL="17732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5pPr>
      <a:lvl6pPr marL="2230438" indent="-168275" algn="l" rtl="0" fontAlgn="base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6pPr>
      <a:lvl7pPr marL="2687638" indent="-168275" algn="l" rtl="0" fontAlgn="base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7pPr>
      <a:lvl8pPr marL="3144838" indent="-168275" algn="l" rtl="0" fontAlgn="base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8pPr>
      <a:lvl9pPr marL="3602038" indent="-168275" algn="l" rtl="0" fontAlgn="base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SD_GGD_header_vol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33338" y="0"/>
            <a:ext cx="9177338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333500"/>
            <a:ext cx="7112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het opmaakprofiel van de modeltitel te bewerken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2633663"/>
            <a:ext cx="7121525" cy="376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de opmaakprofielen van de modeltekst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sp>
        <p:nvSpPr>
          <p:cNvPr id="88986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147638"/>
            <a:ext cx="1219200" cy="3190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88986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114300"/>
            <a:ext cx="5486400" cy="317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88986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51825" y="123825"/>
            <a:ext cx="317500" cy="317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5F9F4E4-9643-4425-B460-5B98F0D233D3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57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220663" indent="-220663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192088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buChar char="–"/>
        <a:defRPr sz="1500">
          <a:solidFill>
            <a:schemeClr val="bg2"/>
          </a:solidFill>
          <a:latin typeface="+mn-lt"/>
        </a:defRPr>
      </a:lvl2pPr>
      <a:lvl3pPr marL="1092200" indent="-177800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3pPr>
      <a:lvl4pPr marL="14303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4pPr>
      <a:lvl5pPr marL="17732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5pPr>
      <a:lvl6pPr marL="22304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6pPr>
      <a:lvl7pPr marL="26876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7pPr>
      <a:lvl8pPr marL="31448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8pPr>
      <a:lvl9pPr marL="36020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SD_GGD_header_vol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33338" y="0"/>
            <a:ext cx="9177338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333500"/>
            <a:ext cx="7112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het opmaakprofiel van de modeltitel te bewerken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2633663"/>
            <a:ext cx="7121525" cy="376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de opmaakprofielen van de modeltekst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sp>
        <p:nvSpPr>
          <p:cNvPr id="88986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147638"/>
            <a:ext cx="1219200" cy="3190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nl-NL">
              <a:solidFill>
                <a:srgbClr val="808080"/>
              </a:solidFill>
            </a:endParaRPr>
          </a:p>
        </p:txBody>
      </p:sp>
      <p:sp>
        <p:nvSpPr>
          <p:cNvPr id="88986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114300"/>
            <a:ext cx="5486400" cy="317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88986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51825" y="123825"/>
            <a:ext cx="317500" cy="317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5F9F4E4-9643-4425-B460-5B98F0D233D3}" type="slidenum">
              <a:rPr lang="nl-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57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220663" indent="-220663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192088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buChar char="–"/>
        <a:defRPr sz="1500">
          <a:solidFill>
            <a:schemeClr val="bg2"/>
          </a:solidFill>
          <a:latin typeface="+mn-lt"/>
        </a:defRPr>
      </a:lvl2pPr>
      <a:lvl3pPr marL="1092200" indent="-177800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3pPr>
      <a:lvl4pPr marL="14303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4pPr>
      <a:lvl5pPr marL="17732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5pPr>
      <a:lvl6pPr marL="22304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6pPr>
      <a:lvl7pPr marL="26876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7pPr>
      <a:lvl8pPr marL="31448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8pPr>
      <a:lvl9pPr marL="36020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GIxMvUZVRD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slideLayout" Target="../slideLayouts/slideLayout13.xml"/><Relationship Id="rId7" Type="http://schemas.openxmlformats.org/officeDocument/2006/relationships/oleObject" Target="../embeddings/oleObject2.bin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5.wmf"/><Relationship Id="rId4" Type="http://schemas.openxmlformats.org/officeDocument/2006/relationships/notesSlide" Target="../notesSlides/notesSlide2.xml"/><Relationship Id="rId9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nl-NL" altLang="nl-NL" sz="3200" dirty="0" smtClean="0">
              <a:solidFill>
                <a:srgbClr val="003366"/>
              </a:solidFill>
            </a:endParaRPr>
          </a:p>
          <a:p>
            <a:pPr algn="ctr">
              <a:buFont typeface="Wingdings" pitchFamily="2" charset="2"/>
              <a:buNone/>
            </a:pPr>
            <a:endParaRPr lang="nl-NL" altLang="nl-NL" sz="3200" dirty="0" smtClean="0">
              <a:solidFill>
                <a:srgbClr val="003366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nl-NL" altLang="nl-NL" sz="3200" dirty="0" smtClean="0">
                <a:solidFill>
                  <a:srgbClr val="003366"/>
                </a:solidFill>
              </a:rPr>
              <a:t>KNPV debat</a:t>
            </a:r>
          </a:p>
          <a:p>
            <a:pPr algn="ctr">
              <a:buFont typeface="Wingdings" pitchFamily="2" charset="2"/>
              <a:buNone/>
            </a:pPr>
            <a:endParaRPr lang="nl-NL" altLang="nl-NL" sz="3200" dirty="0" smtClean="0">
              <a:solidFill>
                <a:srgbClr val="003366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nl-NL" altLang="nl-NL" sz="3200" dirty="0" smtClean="0">
                <a:solidFill>
                  <a:srgbClr val="003366"/>
                </a:solidFill>
              </a:rPr>
              <a:t>Wageningen,  21 mei 2014</a:t>
            </a:r>
          </a:p>
          <a:p>
            <a:pPr algn="ctr">
              <a:buFont typeface="Wingdings" pitchFamily="2" charset="2"/>
              <a:buNone/>
            </a:pPr>
            <a:endParaRPr lang="nl-NL" altLang="nl-NL" sz="3200" dirty="0" smtClean="0">
              <a:solidFill>
                <a:srgbClr val="003366"/>
              </a:solidFill>
            </a:endParaRPr>
          </a:p>
          <a:p>
            <a:pPr algn="ctr">
              <a:buFont typeface="Wingdings" pitchFamily="2" charset="2"/>
              <a:buNone/>
            </a:pPr>
            <a:endParaRPr lang="nl-NL" altLang="nl-NL" sz="3200" dirty="0" smtClean="0">
              <a:solidFill>
                <a:srgbClr val="003366"/>
              </a:solidFill>
            </a:endParaRPr>
          </a:p>
          <a:p>
            <a:pPr algn="ctr">
              <a:buFont typeface="Wingdings" pitchFamily="2" charset="2"/>
              <a:buNone/>
            </a:pPr>
            <a:endParaRPr lang="nl-NL" altLang="nl-NL" sz="3200" dirty="0" smtClean="0">
              <a:solidFill>
                <a:srgbClr val="003366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nl-NL" altLang="nl-NL" sz="3200" dirty="0" smtClean="0">
                <a:solidFill>
                  <a:srgbClr val="003366"/>
                </a:solidFill>
              </a:rPr>
              <a:t>Fred Woudenberg</a:t>
            </a:r>
          </a:p>
          <a:p>
            <a:pPr algn="ctr">
              <a:buFont typeface="Wingdings" pitchFamily="2" charset="2"/>
              <a:buNone/>
            </a:pPr>
            <a:endParaRPr lang="nl-NL" altLang="nl-NL" sz="3200" dirty="0" smtClean="0">
              <a:solidFill>
                <a:srgbClr val="003366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nl-NL" altLang="nl-NL" sz="3200" dirty="0" smtClean="0">
                <a:solidFill>
                  <a:srgbClr val="003366"/>
                </a:solidFill>
              </a:rPr>
              <a:t>Gezondheidsraad</a:t>
            </a:r>
          </a:p>
          <a:p>
            <a:pPr algn="ctr">
              <a:buFont typeface="Wingdings" pitchFamily="2" charset="2"/>
              <a:buNone/>
            </a:pPr>
            <a:endParaRPr lang="nl-NL" altLang="nl-NL" sz="3200" dirty="0">
              <a:solidFill>
                <a:srgbClr val="003366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nl-NL" altLang="nl-NL" sz="3200" dirty="0" smtClean="0">
                <a:solidFill>
                  <a:srgbClr val="003366"/>
                </a:solidFill>
              </a:rPr>
              <a:t>GGD Amsterdam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>
          <a:xfrm>
            <a:off x="2843213" y="188913"/>
            <a:ext cx="6049962" cy="792162"/>
          </a:xfrm>
        </p:spPr>
        <p:txBody>
          <a:bodyPr/>
          <a:lstStyle/>
          <a:p>
            <a:r>
              <a:rPr lang="nl-NL" altLang="nl-NL" sz="2800" dirty="0" smtClean="0">
                <a:solidFill>
                  <a:schemeClr val="bg1"/>
                </a:solidFill>
              </a:rPr>
              <a:t>Gewasbescherming </a:t>
            </a:r>
            <a:r>
              <a:rPr lang="nl-NL" altLang="nl-NL" sz="2800" dirty="0">
                <a:solidFill>
                  <a:schemeClr val="bg1"/>
                </a:solidFill>
              </a:rPr>
              <a:t>en omwonenden: wie, of wat bepaalt? </a:t>
            </a:r>
            <a:endParaRPr lang="nl-NL" altLang="nl-NL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4500563" y="188913"/>
            <a:ext cx="35210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>
                <a:solidFill>
                  <a:srgbClr val="FFFFFF"/>
                </a:solidFill>
                <a:latin typeface="Arial" charset="0"/>
              </a:rPr>
              <a:t>The good old days</a:t>
            </a:r>
            <a:endParaRPr lang="nl-NL" sz="32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1255713" y="3200400"/>
            <a:ext cx="66341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NL" dirty="0">
                <a:hlinkClick r:id="rId2"/>
              </a:rPr>
              <a:t>http://www.youtube.com/watch?v=GIxMvUZVRDE</a:t>
            </a:r>
            <a:endParaRPr lang="nl-NL" dirty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chemeClr val="bg1">
                <a:gamma/>
                <a:shade val="40000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1620838" y="1844675"/>
          <a:ext cx="5951537" cy="436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5" imgW="6086475" imgH="4429125" progId="Word.Document.8">
                  <p:embed/>
                </p:oleObj>
              </mc:Choice>
              <mc:Fallback>
                <p:oleObj name="Document" r:id="rId5" imgW="6086475" imgH="4429125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0838" y="1844675"/>
                        <a:ext cx="5951537" cy="436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AutoShape 3"/>
          <p:cNvSpPr>
            <a:spLocks noChangeArrowheads="1"/>
          </p:cNvSpPr>
          <p:nvPr/>
        </p:nvSpPr>
        <p:spPr bwMode="auto">
          <a:xfrm rot="16200000" flipH="1">
            <a:off x="6837363" y="4908550"/>
            <a:ext cx="425450" cy="635000"/>
          </a:xfrm>
          <a:prstGeom prst="rightArrow">
            <a:avLst>
              <a:gd name="adj1" fmla="val 75000"/>
              <a:gd name="adj2" fmla="val 50005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nl-NL" smtClean="0">
              <a:solidFill>
                <a:srgbClr val="FAFD00"/>
              </a:solidFill>
            </a:endParaRP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 rot="16200000" flipH="1">
            <a:off x="1797050" y="4908550"/>
            <a:ext cx="425450" cy="635000"/>
          </a:xfrm>
          <a:prstGeom prst="rightArrow">
            <a:avLst>
              <a:gd name="adj1" fmla="val 75000"/>
              <a:gd name="adj2" fmla="val 50005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nl-NL" smtClean="0">
              <a:solidFill>
                <a:srgbClr val="FAFD00"/>
              </a:solidFill>
            </a:endParaRP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 flipH="1" flipV="1">
            <a:off x="2771775" y="3213100"/>
            <a:ext cx="825500" cy="158750"/>
          </a:xfrm>
          <a:prstGeom prst="rightArrow">
            <a:avLst>
              <a:gd name="adj1" fmla="val 50000"/>
              <a:gd name="adj2" fmla="val 260024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nl-NL" smtClean="0">
              <a:solidFill>
                <a:srgbClr val="FAFD00"/>
              </a:solidFill>
            </a:endParaRP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 flipH="1">
            <a:off x="2771775" y="4076700"/>
            <a:ext cx="825500" cy="139700"/>
          </a:xfrm>
          <a:prstGeom prst="rightArrow">
            <a:avLst>
              <a:gd name="adj1" fmla="val 50000"/>
              <a:gd name="adj2" fmla="val 335779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nl-NL" smtClean="0">
              <a:solidFill>
                <a:srgbClr val="FAFD00"/>
              </a:solidFill>
            </a:endParaRP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 flipH="1">
            <a:off x="2771775" y="3644900"/>
            <a:ext cx="825500" cy="139700"/>
          </a:xfrm>
          <a:prstGeom prst="rightArrow">
            <a:avLst>
              <a:gd name="adj1" fmla="val 50000"/>
              <a:gd name="adj2" fmla="val 335779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nl-NL" smtClean="0">
              <a:solidFill>
                <a:srgbClr val="FAFD00"/>
              </a:solidFill>
            </a:endParaRPr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 flipH="1">
            <a:off x="2771775" y="2349500"/>
            <a:ext cx="825500" cy="152400"/>
          </a:xfrm>
          <a:prstGeom prst="rightArrow">
            <a:avLst>
              <a:gd name="adj1" fmla="val 50000"/>
              <a:gd name="adj2" fmla="val 307797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nl-NL" smtClean="0">
              <a:solidFill>
                <a:srgbClr val="FAFD00"/>
              </a:solidFill>
            </a:endParaRP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 flipH="1">
            <a:off x="2771775" y="2781300"/>
            <a:ext cx="825500" cy="139700"/>
          </a:xfrm>
          <a:prstGeom prst="rightArrow">
            <a:avLst>
              <a:gd name="adj1" fmla="val 50000"/>
              <a:gd name="adj2" fmla="val 335779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nl-NL" smtClean="0">
              <a:solidFill>
                <a:srgbClr val="FAFD00"/>
              </a:solidFill>
            </a:endParaRPr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5651500" y="3644900"/>
            <a:ext cx="825500" cy="139700"/>
          </a:xfrm>
          <a:prstGeom prst="rightArrow">
            <a:avLst>
              <a:gd name="adj1" fmla="val 50000"/>
              <a:gd name="adj2" fmla="val 335779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nl-NL" smtClean="0">
              <a:solidFill>
                <a:srgbClr val="FAFD00"/>
              </a:solidFill>
            </a:endParaRPr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>
            <a:off x="5651500" y="4076700"/>
            <a:ext cx="825500" cy="139700"/>
          </a:xfrm>
          <a:prstGeom prst="rightArrow">
            <a:avLst>
              <a:gd name="adj1" fmla="val 50000"/>
              <a:gd name="adj2" fmla="val 335779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nl-NL" smtClean="0">
              <a:solidFill>
                <a:srgbClr val="FAFD00"/>
              </a:solidFill>
            </a:endParaRPr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>
            <a:off x="5651500" y="1916113"/>
            <a:ext cx="825500" cy="152400"/>
          </a:xfrm>
          <a:prstGeom prst="rightArrow">
            <a:avLst>
              <a:gd name="adj1" fmla="val 50000"/>
              <a:gd name="adj2" fmla="val 307797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nl-NL" smtClean="0">
              <a:solidFill>
                <a:srgbClr val="FAFD00"/>
              </a:solidFill>
            </a:endParaRPr>
          </a:p>
        </p:txBody>
      </p:sp>
      <p:sp>
        <p:nvSpPr>
          <p:cNvPr id="8205" name="AutoShape 13"/>
          <p:cNvSpPr>
            <a:spLocks noChangeArrowheads="1"/>
          </p:cNvSpPr>
          <p:nvPr/>
        </p:nvSpPr>
        <p:spPr bwMode="auto">
          <a:xfrm>
            <a:off x="5651500" y="2708275"/>
            <a:ext cx="825500" cy="139700"/>
          </a:xfrm>
          <a:prstGeom prst="rightArrow">
            <a:avLst>
              <a:gd name="adj1" fmla="val 50000"/>
              <a:gd name="adj2" fmla="val 335779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nl-NL" smtClean="0">
              <a:solidFill>
                <a:srgbClr val="FAFD00"/>
              </a:solidFill>
            </a:endParaRPr>
          </a:p>
        </p:txBody>
      </p:sp>
      <p:sp>
        <p:nvSpPr>
          <p:cNvPr id="8206" name="AutoShape 14"/>
          <p:cNvSpPr>
            <a:spLocks noChangeArrowheads="1"/>
          </p:cNvSpPr>
          <p:nvPr/>
        </p:nvSpPr>
        <p:spPr bwMode="auto">
          <a:xfrm>
            <a:off x="5651500" y="2349500"/>
            <a:ext cx="825500" cy="127000"/>
          </a:xfrm>
          <a:prstGeom prst="rightArrow">
            <a:avLst>
              <a:gd name="adj1" fmla="val 50000"/>
              <a:gd name="adj2" fmla="val 369356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nl-NL" smtClean="0">
              <a:solidFill>
                <a:srgbClr val="FAFD00"/>
              </a:solidFill>
            </a:endParaRPr>
          </a:p>
        </p:txBody>
      </p:sp>
      <p:sp>
        <p:nvSpPr>
          <p:cNvPr id="8207" name="AutoShape 15"/>
          <p:cNvSpPr>
            <a:spLocks noChangeArrowheads="1"/>
          </p:cNvSpPr>
          <p:nvPr/>
        </p:nvSpPr>
        <p:spPr bwMode="auto">
          <a:xfrm>
            <a:off x="5651500" y="3141663"/>
            <a:ext cx="825500" cy="139700"/>
          </a:xfrm>
          <a:prstGeom prst="rightArrow">
            <a:avLst>
              <a:gd name="adj1" fmla="val 50000"/>
              <a:gd name="adj2" fmla="val 335779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nl-NL" smtClean="0">
              <a:solidFill>
                <a:srgbClr val="FAFD0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auto">
          <a:xfrm flipH="1">
            <a:off x="2743200" y="1905000"/>
            <a:ext cx="825500" cy="139700"/>
          </a:xfrm>
          <a:prstGeom prst="rightArrow">
            <a:avLst>
              <a:gd name="adj1" fmla="val 50000"/>
              <a:gd name="adj2" fmla="val 335779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nl-NL" smtClean="0">
              <a:solidFill>
                <a:srgbClr val="FAFD00"/>
              </a:solidFill>
            </a:endParaRPr>
          </a:p>
        </p:txBody>
      </p:sp>
      <p:graphicFrame>
        <p:nvGraphicFramePr>
          <p:cNvPr id="8209" name="Object 17">
            <a:hlinkClick r:id="" action="ppaction://ole?verb=0"/>
          </p:cNvPr>
          <p:cNvGraphicFramePr>
            <a:graphicFrameLocks/>
          </p:cNvGraphicFramePr>
          <p:nvPr/>
        </p:nvGraphicFramePr>
        <p:xfrm>
          <a:off x="6659563" y="5734050"/>
          <a:ext cx="792162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lip" r:id="rId7" imgW="2033588" imgH="3390900" progId="MS_ClipArt_Gallery.2">
                  <p:embed/>
                </p:oleObj>
              </mc:Choice>
              <mc:Fallback>
                <p:oleObj name="Clip" r:id="rId7" imgW="2033588" imgH="33909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5734050"/>
                        <a:ext cx="792162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0" name="Object 18">
            <a:hlinkClick r:id="" action="ppaction://ole?verb=0"/>
          </p:cNvPr>
          <p:cNvGraphicFramePr>
            <a:graphicFrameLocks/>
          </p:cNvGraphicFramePr>
          <p:nvPr/>
        </p:nvGraphicFramePr>
        <p:xfrm>
          <a:off x="1619250" y="5805488"/>
          <a:ext cx="7715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lip" r:id="rId9" imgW="4610100" imgH="4479925" progId="MS_ClipArt_Gallery.2">
                  <p:embed/>
                </p:oleObj>
              </mc:Choice>
              <mc:Fallback>
                <p:oleObj name="Clip" r:id="rId9" imgW="4610100" imgH="4479925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5805488"/>
                        <a:ext cx="771525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2700338" y="333375"/>
            <a:ext cx="62357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ts val="2800"/>
              </a:lnSpc>
              <a:buClr>
                <a:srgbClr val="000000"/>
              </a:buClr>
              <a:buFont typeface="Wingdings" pitchFamily="2" charset="2"/>
              <a:buNone/>
            </a:pPr>
            <a:r>
              <a:rPr lang="en-US" sz="3200" smtClean="0">
                <a:solidFill>
                  <a:srgbClr val="FFFFFF"/>
                </a:solidFill>
                <a:latin typeface="Arial" charset="0"/>
              </a:rPr>
              <a:t>Wanneer worden mensen bang?</a:t>
            </a:r>
            <a:endParaRPr lang="nl-NL" sz="320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8212" name="AutoShape 20"/>
          <p:cNvSpPr>
            <a:spLocks noChangeArrowheads="1"/>
          </p:cNvSpPr>
          <p:nvPr/>
        </p:nvSpPr>
        <p:spPr bwMode="auto">
          <a:xfrm flipH="1">
            <a:off x="2771775" y="4581525"/>
            <a:ext cx="825500" cy="139700"/>
          </a:xfrm>
          <a:prstGeom prst="rightArrow">
            <a:avLst>
              <a:gd name="adj1" fmla="val 50000"/>
              <a:gd name="adj2" fmla="val 335779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nl-NL" smtClean="0">
              <a:solidFill>
                <a:srgbClr val="FAFD00"/>
              </a:solidFill>
            </a:endParaRPr>
          </a:p>
        </p:txBody>
      </p:sp>
      <p:sp>
        <p:nvSpPr>
          <p:cNvPr id="8213" name="AutoShape 21"/>
          <p:cNvSpPr>
            <a:spLocks noChangeArrowheads="1"/>
          </p:cNvSpPr>
          <p:nvPr/>
        </p:nvSpPr>
        <p:spPr bwMode="auto">
          <a:xfrm>
            <a:off x="5651500" y="4581525"/>
            <a:ext cx="825500" cy="139700"/>
          </a:xfrm>
          <a:prstGeom prst="rightArrow">
            <a:avLst>
              <a:gd name="adj1" fmla="val 50000"/>
              <a:gd name="adj2" fmla="val 335779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nl-NL" smtClean="0">
              <a:solidFill>
                <a:srgbClr val="FAF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738454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131478"/>
            <a:ext cx="4705124" cy="5733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4932040" y="2924944"/>
            <a:ext cx="4211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90.000 omwonenden binnen 50 meter van fruit- of bollenperceel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4932040" y="4509120"/>
            <a:ext cx="4211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?</a:t>
            </a:r>
            <a:r>
              <a:rPr lang="nl-NL" dirty="0" smtClean="0"/>
              <a:t>.000 agrariërs en gezinsleden op fruit- of bollenperceel</a:t>
            </a:r>
            <a:endParaRPr lang="nl-NL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267701" y="326615"/>
            <a:ext cx="56989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nl-NL" sz="2800" dirty="0" smtClean="0">
                <a:solidFill>
                  <a:srgbClr val="FFFFFF"/>
                </a:solidFill>
                <a:latin typeface="Arial" charset="0"/>
              </a:rPr>
              <a:t>Agrariërs lopen de hoogste risico’s</a:t>
            </a:r>
            <a:endParaRPr lang="nl-NL" sz="2800" dirty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55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>
            <a:spLocks noChangeArrowheads="1"/>
          </p:cNvSpPr>
          <p:nvPr/>
        </p:nvSpPr>
        <p:spPr bwMode="auto">
          <a:xfrm>
            <a:off x="6156325" y="188913"/>
            <a:ext cx="24641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nl-NL" sz="2800" dirty="0" smtClean="0">
                <a:solidFill>
                  <a:srgbClr val="FFFFFF"/>
                </a:solidFill>
                <a:latin typeface="Arial" charset="0"/>
              </a:rPr>
              <a:t>Perspectieven</a:t>
            </a:r>
            <a:endParaRPr lang="nl-NL" sz="28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23850" y="1557338"/>
            <a:ext cx="7848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endParaRPr lang="nl-NL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50825" y="1557339"/>
            <a:ext cx="7633543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dirty="0" smtClean="0">
                <a:solidFill>
                  <a:srgbClr val="000000"/>
                </a:solidFill>
              </a:rPr>
              <a:t>Agrarische sector:</a:t>
            </a:r>
          </a:p>
          <a:p>
            <a:pPr>
              <a:spcBef>
                <a:spcPct val="50000"/>
              </a:spcBef>
            </a:pPr>
            <a:r>
              <a:rPr lang="nl-NL" dirty="0">
                <a:solidFill>
                  <a:srgbClr val="000000"/>
                </a:solidFill>
              </a:rPr>
              <a:t>	</a:t>
            </a:r>
            <a:r>
              <a:rPr lang="nl-NL" dirty="0" smtClean="0">
                <a:solidFill>
                  <a:srgbClr val="000000"/>
                </a:solidFill>
              </a:rPr>
              <a:t>Het is al zoveel beter</a:t>
            </a:r>
          </a:p>
          <a:p>
            <a:pPr>
              <a:spcBef>
                <a:spcPct val="50000"/>
              </a:spcBef>
            </a:pPr>
            <a:r>
              <a:rPr lang="nl-NL" dirty="0">
                <a:solidFill>
                  <a:srgbClr val="000000"/>
                </a:solidFill>
              </a:rPr>
              <a:t>	</a:t>
            </a:r>
            <a:r>
              <a:rPr lang="nl-NL" dirty="0" smtClean="0">
                <a:solidFill>
                  <a:srgbClr val="000000"/>
                </a:solidFill>
              </a:rPr>
              <a:t>Word je er nou echt wel ziek van?</a:t>
            </a:r>
            <a:endParaRPr lang="nl-NL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endParaRPr lang="nl-NL" dirty="0" smtClean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endParaRPr lang="nl-NL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nl-NL" dirty="0" smtClean="0">
                <a:solidFill>
                  <a:srgbClr val="000000"/>
                </a:solidFill>
              </a:rPr>
              <a:t>Omwonenden:</a:t>
            </a:r>
          </a:p>
          <a:p>
            <a:pPr>
              <a:spcBef>
                <a:spcPct val="50000"/>
              </a:spcBef>
            </a:pPr>
            <a:r>
              <a:rPr lang="nl-NL" dirty="0">
                <a:solidFill>
                  <a:srgbClr val="000000"/>
                </a:solidFill>
              </a:rPr>
              <a:t>	</a:t>
            </a:r>
            <a:r>
              <a:rPr lang="nl-NL" dirty="0" smtClean="0">
                <a:solidFill>
                  <a:srgbClr val="000000"/>
                </a:solidFill>
              </a:rPr>
              <a:t>Het is zo veel</a:t>
            </a:r>
          </a:p>
          <a:p>
            <a:pPr>
              <a:spcBef>
                <a:spcPct val="50000"/>
              </a:spcBef>
            </a:pPr>
            <a:r>
              <a:rPr lang="nl-NL" dirty="0">
                <a:solidFill>
                  <a:srgbClr val="000000"/>
                </a:solidFill>
              </a:rPr>
              <a:t>	</a:t>
            </a:r>
            <a:r>
              <a:rPr lang="nl-NL" dirty="0" smtClean="0">
                <a:solidFill>
                  <a:srgbClr val="000000"/>
                </a:solidFill>
              </a:rPr>
              <a:t>Kan het nou echt geen kwaad?</a:t>
            </a:r>
            <a:endParaRPr lang="nl-N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55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>
            <a:spLocks noChangeArrowheads="1"/>
          </p:cNvSpPr>
          <p:nvPr/>
        </p:nvSpPr>
        <p:spPr bwMode="auto">
          <a:xfrm>
            <a:off x="2555776" y="270468"/>
            <a:ext cx="63482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nl-NL" sz="2800" dirty="0" smtClean="0">
                <a:solidFill>
                  <a:srgbClr val="FFFFFF"/>
                </a:solidFill>
                <a:latin typeface="Arial" charset="0"/>
              </a:rPr>
              <a:t>Houd rekening met de bezorgde buren</a:t>
            </a:r>
            <a:endParaRPr lang="nl-NL" sz="28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23850" y="1557338"/>
            <a:ext cx="7848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50825" y="1557338"/>
            <a:ext cx="849788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dirty="0"/>
              <a:t>Verbeter de toelatingsprocedure</a:t>
            </a:r>
          </a:p>
          <a:p>
            <a:pPr>
              <a:spcBef>
                <a:spcPct val="50000"/>
              </a:spcBef>
            </a:pPr>
            <a:endParaRPr lang="nl-NL" dirty="0"/>
          </a:p>
          <a:p>
            <a:pPr>
              <a:spcBef>
                <a:spcPct val="50000"/>
              </a:spcBef>
            </a:pPr>
            <a:r>
              <a:rPr lang="nl-NL" dirty="0"/>
              <a:t>Neem voorzorgsmaatregelen</a:t>
            </a:r>
          </a:p>
          <a:p>
            <a:pPr>
              <a:spcBef>
                <a:spcPct val="50000"/>
              </a:spcBef>
            </a:pPr>
            <a:r>
              <a:rPr lang="nl-NL" dirty="0"/>
              <a:t>	Omwonenden (blootstelling beperken)</a:t>
            </a:r>
          </a:p>
          <a:p>
            <a:pPr>
              <a:spcBef>
                <a:spcPct val="50000"/>
              </a:spcBef>
            </a:pPr>
            <a:r>
              <a:rPr lang="nl-NL" dirty="0"/>
              <a:t>	Agrarische sector (eigen veiligheid, blootstellings-	onderzoek, beperken verspreiding, communicatie)</a:t>
            </a:r>
          </a:p>
          <a:p>
            <a:pPr>
              <a:spcBef>
                <a:spcPct val="50000"/>
              </a:spcBef>
            </a:pPr>
            <a:r>
              <a:rPr lang="nl-NL" dirty="0"/>
              <a:t>	Fabrikanten en distribiteurs (voorlichting)</a:t>
            </a:r>
          </a:p>
          <a:p>
            <a:pPr>
              <a:spcBef>
                <a:spcPct val="50000"/>
              </a:spcBef>
            </a:pPr>
            <a:r>
              <a:rPr lang="nl-NL" dirty="0"/>
              <a:t>	Overheid (handhaving, loket</a:t>
            </a:r>
            <a:r>
              <a:rPr lang="nl-NL" dirty="0" smtClean="0"/>
              <a:t>)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gd_template_basic">
  <a:themeElements>
    <a:clrScheme name="ggd_template_basic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0062CD"/>
      </a:accent1>
      <a:accent2>
        <a:srgbClr val="74ABE7"/>
      </a:accent2>
      <a:accent3>
        <a:srgbClr val="FFFFFF"/>
      </a:accent3>
      <a:accent4>
        <a:srgbClr val="000000"/>
      </a:accent4>
      <a:accent5>
        <a:srgbClr val="AAB7E3"/>
      </a:accent5>
      <a:accent6>
        <a:srgbClr val="689BD1"/>
      </a:accent6>
      <a:hlink>
        <a:srgbClr val="3683D8"/>
      </a:hlink>
      <a:folHlink>
        <a:srgbClr val="B6D3F3"/>
      </a:folHlink>
    </a:clrScheme>
    <a:fontScheme name="ggd_template_bas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ggd_template_basic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0062CD"/>
        </a:accent1>
        <a:accent2>
          <a:srgbClr val="74ABE7"/>
        </a:accent2>
        <a:accent3>
          <a:srgbClr val="FFFFFF"/>
        </a:accent3>
        <a:accent4>
          <a:srgbClr val="000000"/>
        </a:accent4>
        <a:accent5>
          <a:srgbClr val="AAB7E3"/>
        </a:accent5>
        <a:accent6>
          <a:srgbClr val="689BD1"/>
        </a:accent6>
        <a:hlink>
          <a:srgbClr val="3683D8"/>
        </a:hlink>
        <a:folHlink>
          <a:srgbClr val="B6D3F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ggd_template_basic">
  <a:themeElements>
    <a:clrScheme name="1_ggd_template_basic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0062CD"/>
      </a:accent1>
      <a:accent2>
        <a:srgbClr val="74ABE7"/>
      </a:accent2>
      <a:accent3>
        <a:srgbClr val="FFFFFF"/>
      </a:accent3>
      <a:accent4>
        <a:srgbClr val="000000"/>
      </a:accent4>
      <a:accent5>
        <a:srgbClr val="AAB7E3"/>
      </a:accent5>
      <a:accent6>
        <a:srgbClr val="689BD1"/>
      </a:accent6>
      <a:hlink>
        <a:srgbClr val="3683D8"/>
      </a:hlink>
      <a:folHlink>
        <a:srgbClr val="B6D3F3"/>
      </a:folHlink>
    </a:clrScheme>
    <a:fontScheme name="1_ggd_template_bas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ggd_template_basic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0062CD"/>
        </a:accent1>
        <a:accent2>
          <a:srgbClr val="74ABE7"/>
        </a:accent2>
        <a:accent3>
          <a:srgbClr val="FFFFFF"/>
        </a:accent3>
        <a:accent4>
          <a:srgbClr val="000000"/>
        </a:accent4>
        <a:accent5>
          <a:srgbClr val="AAB7E3"/>
        </a:accent5>
        <a:accent6>
          <a:srgbClr val="689BD1"/>
        </a:accent6>
        <a:hlink>
          <a:srgbClr val="3683D8"/>
        </a:hlink>
        <a:folHlink>
          <a:srgbClr val="B6D3F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ggd_template_basic">
  <a:themeElements>
    <a:clrScheme name="ggd_template_basic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0062CD"/>
      </a:accent1>
      <a:accent2>
        <a:srgbClr val="74ABE7"/>
      </a:accent2>
      <a:accent3>
        <a:srgbClr val="FFFFFF"/>
      </a:accent3>
      <a:accent4>
        <a:srgbClr val="000000"/>
      </a:accent4>
      <a:accent5>
        <a:srgbClr val="AAB7E3"/>
      </a:accent5>
      <a:accent6>
        <a:srgbClr val="689BD1"/>
      </a:accent6>
      <a:hlink>
        <a:srgbClr val="3683D8"/>
      </a:hlink>
      <a:folHlink>
        <a:srgbClr val="B6D3F3"/>
      </a:folHlink>
    </a:clrScheme>
    <a:fontScheme name="ggd_template_bas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ggd_template_basic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0062CD"/>
        </a:accent1>
        <a:accent2>
          <a:srgbClr val="74ABE7"/>
        </a:accent2>
        <a:accent3>
          <a:srgbClr val="FFFFFF"/>
        </a:accent3>
        <a:accent4>
          <a:srgbClr val="000000"/>
        </a:accent4>
        <a:accent5>
          <a:srgbClr val="AAB7E3"/>
        </a:accent5>
        <a:accent6>
          <a:srgbClr val="689BD1"/>
        </a:accent6>
        <a:hlink>
          <a:srgbClr val="3683D8"/>
        </a:hlink>
        <a:folHlink>
          <a:srgbClr val="B6D3F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ggd_template_basic">
  <a:themeElements>
    <a:clrScheme name="ggd_template_basic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0062CD"/>
      </a:accent1>
      <a:accent2>
        <a:srgbClr val="74ABE7"/>
      </a:accent2>
      <a:accent3>
        <a:srgbClr val="FFFFFF"/>
      </a:accent3>
      <a:accent4>
        <a:srgbClr val="000000"/>
      </a:accent4>
      <a:accent5>
        <a:srgbClr val="AAB7E3"/>
      </a:accent5>
      <a:accent6>
        <a:srgbClr val="689BD1"/>
      </a:accent6>
      <a:hlink>
        <a:srgbClr val="3683D8"/>
      </a:hlink>
      <a:folHlink>
        <a:srgbClr val="B6D3F3"/>
      </a:folHlink>
    </a:clrScheme>
    <a:fontScheme name="ggd_template_bas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ggd_template_basic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0062CD"/>
        </a:accent1>
        <a:accent2>
          <a:srgbClr val="74ABE7"/>
        </a:accent2>
        <a:accent3>
          <a:srgbClr val="FFFFFF"/>
        </a:accent3>
        <a:accent4>
          <a:srgbClr val="000000"/>
        </a:accent4>
        <a:accent5>
          <a:srgbClr val="AAB7E3"/>
        </a:accent5>
        <a:accent6>
          <a:srgbClr val="689BD1"/>
        </a:accent6>
        <a:hlink>
          <a:srgbClr val="3683D8"/>
        </a:hlink>
        <a:folHlink>
          <a:srgbClr val="B6D3F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919191"/>
    </a:dk1>
    <a:lt1>
      <a:srgbClr val="FAFD00"/>
    </a:lt1>
    <a:dk2>
      <a:srgbClr val="00279F"/>
    </a:dk2>
    <a:lt2>
      <a:srgbClr val="000000"/>
    </a:lt2>
    <a:accent1>
      <a:srgbClr val="618FFD"/>
    </a:accent1>
    <a:accent2>
      <a:srgbClr val="00AE00"/>
    </a:accent2>
    <a:accent3>
      <a:srgbClr val="AAACCD"/>
    </a:accent3>
    <a:accent4>
      <a:srgbClr val="D6D8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U:\Milieu &amp; VGZ\MMK\_Gebruikers\SvdZee\personal\EM velden\Basisschool de kleine reus\ggd_template_basic.pot</Template>
  <TotalTime>7941</TotalTime>
  <Words>74</Words>
  <Application>Microsoft Office PowerPoint</Application>
  <PresentationFormat>On-screen Show (4:3)</PresentationFormat>
  <Paragraphs>41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ggd_template_basic</vt:lpstr>
      <vt:lpstr>1_ggd_template_basic</vt:lpstr>
      <vt:lpstr>2_ggd_template_basic</vt:lpstr>
      <vt:lpstr>3_ggd_template_basic</vt:lpstr>
      <vt:lpstr>Document</vt:lpstr>
      <vt:lpstr>Clip</vt:lpstr>
      <vt:lpstr>Gewasbescherming en omwonenden: wie, of wat bepaalt?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Z</dc:creator>
  <cp:lastModifiedBy>Goud, Jan-Kees</cp:lastModifiedBy>
  <cp:revision>294</cp:revision>
  <cp:lastPrinted>2013-09-12T08:09:59Z</cp:lastPrinted>
  <dcterms:created xsi:type="dcterms:W3CDTF">2001-04-27T05:17:42Z</dcterms:created>
  <dcterms:modified xsi:type="dcterms:W3CDTF">2014-05-14T15:05:41Z</dcterms:modified>
</cp:coreProperties>
</file>